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71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8253"/>
    <p:restoredTop sz="96275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lnSpc>
                <a:spcPct val="120000"/>
              </a:lnSpc>
              <a:defRPr/>
            </a:pPr>
            <a:r>
              <a:rPr lang="en-US" altLang="ko-KR" sz="6000">
                <a:solidFill>
                  <a:schemeClr val="tx1"/>
                </a:solidFill>
                <a:latin typeface="CookieRun Bold"/>
                <a:ea typeface="CookieRun Bold"/>
              </a:rPr>
              <a:t>*</a:t>
            </a:r>
            <a:r>
              <a:rPr lang="ko-KR" altLang="en-US" sz="6000">
                <a:solidFill>
                  <a:schemeClr val="tx1"/>
                </a:solidFill>
                <a:latin typeface="CookieRun Bold"/>
                <a:ea typeface="CookieRun Bold"/>
              </a:rPr>
              <a:t>메뉴 변경안내</a:t>
            </a:r>
            <a:r>
              <a:rPr lang="en-US" altLang="ko-KR" sz="6000">
                <a:solidFill>
                  <a:schemeClr val="tx1"/>
                </a:solidFill>
                <a:latin typeface="CookieRun Bold"/>
                <a:ea typeface="CookieRun Bold"/>
              </a:rPr>
              <a:t>*</a:t>
            </a:r>
            <a:endParaRPr lang="en-US" altLang="ko-KR" sz="6000">
              <a:solidFill>
                <a:schemeClr val="tx1"/>
              </a:solidFill>
              <a:latin typeface="CookieRun Bold"/>
              <a:ea typeface="CookieRun Bold"/>
            </a:endParaRPr>
          </a:p>
          <a:p>
            <a:pPr algn="ctr">
              <a:lnSpc>
                <a:spcPct val="120000"/>
              </a:lnSpc>
              <a:defRPr/>
            </a:pPr>
            <a:endParaRPr lang="en-US" altLang="ko-KR" sz="3000">
              <a:solidFill>
                <a:schemeClr val="tx1"/>
              </a:solidFill>
              <a:latin typeface="CookieRun Bold"/>
              <a:ea typeface="CookieRun Bold"/>
            </a:endParaRPr>
          </a:p>
          <a:p>
            <a:pPr algn="ctr">
              <a:lnSpc>
                <a:spcPct val="120000"/>
              </a:lnSpc>
              <a:defRPr/>
            </a:pPr>
            <a:r>
              <a:rPr lang="en-US" altLang="ko-KR" sz="6000" b="1">
                <a:solidFill>
                  <a:schemeClr val="tx1"/>
                </a:solidFill>
                <a:latin typeface="CookieRun Bold"/>
                <a:ea typeface="CookieRun Bold"/>
              </a:rPr>
              <a:t>06/21</a:t>
            </a:r>
            <a:r>
              <a:rPr lang="ko-KR" altLang="en-US" sz="6000" b="1">
                <a:solidFill>
                  <a:schemeClr val="tx1"/>
                </a:solidFill>
                <a:latin typeface="CookieRun Bold"/>
                <a:ea typeface="CookieRun Bold"/>
              </a:rPr>
              <a:t> 중식      </a:t>
            </a:r>
            <a:endParaRPr lang="ko-KR" altLang="en-US" sz="6000" b="1">
              <a:solidFill>
                <a:schemeClr val="tx1"/>
              </a:solidFill>
              <a:latin typeface="CookieRun Bold"/>
              <a:ea typeface="CookieRun Bold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6000" b="1">
                <a:solidFill>
                  <a:schemeClr val="tx1"/>
                </a:solidFill>
                <a:latin typeface="CookieRun Bold"/>
                <a:ea typeface="CookieRun Bold"/>
              </a:rPr>
              <a:t>오이소박이 → 배추김치        </a:t>
            </a:r>
            <a:endParaRPr lang="ko-KR" altLang="en-US" sz="6000" b="1">
              <a:solidFill>
                <a:schemeClr val="tx1"/>
              </a:solidFill>
              <a:latin typeface="CookieRun Bold"/>
              <a:ea typeface="CookieRun Bold"/>
            </a:endParaRPr>
          </a:p>
          <a:p>
            <a:pPr algn="ctr">
              <a:lnSpc>
                <a:spcPct val="120000"/>
              </a:lnSpc>
              <a:defRPr/>
            </a:pPr>
            <a:endParaRPr lang="ko-KR" altLang="en-US" sz="2500">
              <a:solidFill>
                <a:schemeClr val="tx1"/>
              </a:solidFill>
              <a:latin typeface="CookieRun Bold"/>
              <a:ea typeface="CookieRun Bold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3900">
                <a:solidFill>
                  <a:schemeClr val="tx1"/>
                </a:solidFill>
                <a:latin typeface="CookieRun Bold"/>
                <a:ea typeface="CookieRun Bold"/>
              </a:rPr>
              <a:t>김치숙성도로 인해 메뉴가 변동되었음을</a:t>
            </a:r>
            <a:endParaRPr lang="ko-KR" altLang="en-US" sz="3900">
              <a:solidFill>
                <a:schemeClr val="tx1"/>
              </a:solidFill>
              <a:latin typeface="CookieRun Bold"/>
              <a:ea typeface="CookieRun Bold"/>
            </a:endParaRPr>
          </a:p>
          <a:p>
            <a:pPr algn="ctr">
              <a:lnSpc>
                <a:spcPct val="150000"/>
              </a:lnSpc>
              <a:tabLst>
                <a:tab pos="810101" algn="l"/>
              </a:tabLst>
              <a:defRPr/>
            </a:pPr>
            <a:r>
              <a:rPr lang="ko-KR" altLang="en-US" sz="3900">
                <a:solidFill>
                  <a:schemeClr val="tx1"/>
                </a:solidFill>
                <a:latin typeface="CookieRun Bold"/>
                <a:ea typeface="CookieRun Bold"/>
              </a:rPr>
              <a:t>알려드립니다</a:t>
            </a:r>
            <a:r>
              <a:rPr lang="en-US" altLang="ko-KR" sz="3900">
                <a:solidFill>
                  <a:schemeClr val="tx1"/>
                </a:solidFill>
                <a:latin typeface="CookieRun Bold"/>
                <a:ea typeface="CookieRun Bold"/>
              </a:rPr>
              <a:t>.</a:t>
            </a:r>
            <a:r>
              <a:rPr lang="ko-KR" altLang="en-US" sz="3900">
                <a:solidFill>
                  <a:schemeClr val="tx1"/>
                </a:solidFill>
                <a:latin typeface="CookieRun Bold"/>
                <a:ea typeface="CookieRun Bold"/>
              </a:rPr>
              <a:t> 양해부탁드립니다</a:t>
            </a:r>
            <a:r>
              <a:rPr lang="en-US" altLang="ko-KR" sz="3900">
                <a:solidFill>
                  <a:schemeClr val="tx1"/>
                </a:solidFill>
                <a:latin typeface="CookieRun Bold"/>
                <a:ea typeface="CookieRun Bold"/>
              </a:rPr>
              <a:t>.</a:t>
            </a:r>
            <a:r>
              <a:rPr lang="ko-KR" altLang="en-US" sz="3900">
                <a:solidFill>
                  <a:schemeClr val="tx1"/>
                </a:solidFill>
                <a:latin typeface="CookieRun Bold"/>
                <a:ea typeface="CookieRun Bold"/>
              </a:rPr>
              <a:t> </a:t>
            </a:r>
            <a:r>
              <a:rPr lang="ko-KR" altLang="en-US" sz="4100">
                <a:solidFill>
                  <a:schemeClr val="tx1"/>
                </a:solidFill>
                <a:latin typeface="CookieRun Bold"/>
                <a:ea typeface="CookieRun Bold"/>
              </a:rPr>
              <a:t> </a:t>
            </a:r>
            <a:endParaRPr lang="ko-KR" altLang="en-US" sz="4100">
              <a:solidFill>
                <a:schemeClr val="tx1"/>
              </a:solidFill>
              <a:latin typeface="CookieRun Bold"/>
              <a:ea typeface="CookieRun Bol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"/>
        <a:cs typeface="Times New Roman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함초롬돋움"/>
        <a:ea typeface=""/>
        <a:cs typeface="Times New Roman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12</ep:Words>
  <ep:PresentationFormat>화면 슬라이드 쇼(4:3)</ep:PresentationFormat>
  <ep:Paragraphs>5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한컴오피스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2023-06-21T01:26:07.126</dcterms:created>
  <dc:creator>MY0730</dc:creator>
  <cp:lastModifiedBy>MY0730</cp:lastModifiedBy>
  <dcterms:modified xsi:type="dcterms:W3CDTF">2023-06-21T01:26:45.564</dcterms:modified>
  <cp:revision>1</cp:revision>
  <cp:version>0906.0100.01</cp:version>
</cp:coreProperties>
</file>