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jpeg" ContentType="image/jpe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1" r:id="rId4"/>
  </p:sldMasterIdLst>
  <p:sldIdLst>
    <p:sldId id="257" r:id="rId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 showOutlineIcons="0">
    <p:restoredLeft sz="12243"/>
    <p:restoredTop sz="95949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2" Type="http://schemas.openxmlformats.org/officeDocument/2006/relationships/presProps" Target="presProps.xml"  /><Relationship Id="rId3" Type="http://schemas.openxmlformats.org/officeDocument/2006/relationships/viewProps" Target="viewProps.xml"  /><Relationship Id="rId4" Type="http://schemas.openxmlformats.org/officeDocument/2006/relationships/slideMaster" Target="slideMasters/slideMaster1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4953836A-82A3-4C8B-9D31-CD724F3673ED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60728D28-603B-4EFC-80F8-17E5E9107035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27A1F4E-0809-4239-8034-C38E431DAF92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E0DA496-7307-4E8B-88DE-CB97B48BAB6F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56028" y="1643063"/>
            <a:ext cx="8229600" cy="4525200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8721E90-850C-410B-8B89-8394F580CFDA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 lnSpcReduction="0"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143108" y="2214563"/>
            <a:ext cx="4857767" cy="3214687"/>
          </a:xfrm>
        </p:spPr>
        <p:txBody>
          <a:bodyPr>
            <a:normAutofit lnSpcReduction="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7F84A3-4F29-4053-ACFD-1BAF2D3F140C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2016-07-06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67544" y="44624"/>
            <a:ext cx="8229600" cy="864096"/>
          </a:xfrm>
        </p:spPr>
        <p:txBody>
          <a:bodyPr>
            <a:normAutofit fontScale="90000" lnSpcReduction="0"/>
          </a:bodyPr>
          <a:lstStyle/>
          <a:p>
            <a:pPr lvl="0">
              <a:defRPr lang="ko-KR" altLang="en-US"/>
            </a:pPr>
            <a:r>
              <a:rPr lang="en-US" altLang="ko-KR">
                <a:latin typeface="배달의민족 도현"/>
                <a:ea typeface="배달의민족 도현"/>
              </a:rPr>
              <a:t>2016 </a:t>
            </a:r>
            <a:r>
              <a:rPr lang="ko-KR" altLang="en-US">
                <a:latin typeface="배달의민족 도현"/>
                <a:ea typeface="배달의민족 도현"/>
              </a:rPr>
              <a:t>잔반줄이기</a:t>
            </a:r>
            <a:r>
              <a:rPr lang="en-US" altLang="ko-KR">
                <a:latin typeface="배달의민족 도현"/>
                <a:ea typeface="배달의민족 도현"/>
              </a:rPr>
              <a:t>(3</a:t>
            </a:r>
            <a:r>
              <a:rPr lang="ko-KR" altLang="en-US">
                <a:latin typeface="배달의민족 도현"/>
                <a:ea typeface="배달의민족 도현"/>
              </a:rPr>
              <a:t>월</a:t>
            </a:r>
            <a:r>
              <a:rPr lang="en-US" altLang="ko-KR">
                <a:latin typeface="배달의민족 도현"/>
                <a:ea typeface="배달의민족 도현"/>
              </a:rPr>
              <a:t>28~4</a:t>
            </a:r>
            <a:r>
              <a:rPr lang="ko-KR" altLang="en-US">
                <a:latin typeface="배달의민족 도현"/>
                <a:ea typeface="배달의민족 도현"/>
              </a:rPr>
              <a:t>월</a:t>
            </a:r>
            <a:r>
              <a:rPr lang="en-US" altLang="ko-KR">
                <a:latin typeface="배달의민족 도현"/>
                <a:ea typeface="배달의민족 도현"/>
              </a:rPr>
              <a:t>15</a:t>
            </a:r>
            <a:r>
              <a:rPr lang="ko-KR" altLang="en-US">
                <a:latin typeface="배달의민족 도현"/>
                <a:ea typeface="배달의민족 도현"/>
              </a:rPr>
              <a:t>일</a:t>
            </a:r>
            <a:r>
              <a:rPr lang="en-US" altLang="ko-KR">
                <a:latin typeface="배달의민족 도현"/>
                <a:ea typeface="배달의민족 도현"/>
              </a:rPr>
              <a:t>)</a:t>
            </a:r>
            <a:endParaRPr lang="ko-KR" altLang="en-US">
              <a:latin typeface="배달의민족 도현"/>
              <a:ea typeface="배달의민족 도현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115616" y="836712"/>
          <a:ext cx="6984777" cy="2808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8259"/>
                <a:gridCol w="2328259"/>
                <a:gridCol w="2328259"/>
              </a:tblGrid>
              <a:tr h="564757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ko-KR" altLang="en-US" b="0">
                          <a:latin typeface="배달의민족 도현"/>
                          <a:ea typeface="배달의민족 도현"/>
                        </a:rPr>
                        <a:t>기간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ko-KR" altLang="en-US" b="0">
                          <a:latin typeface="배달의민족 도현"/>
                          <a:ea typeface="배달의민족 도현"/>
                        </a:rPr>
                        <a:t>중학교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ko-KR" altLang="en-US" b="0">
                          <a:latin typeface="배달의민족 도현"/>
                          <a:ea typeface="배달의민족 도현"/>
                        </a:rPr>
                        <a:t>고등학교</a:t>
                      </a:r>
                      <a:endParaRPr lang="en-US" altLang="ko-KR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</a:tr>
              <a:tr h="564757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03.28~04.01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21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18.6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</a:tr>
              <a:tr h="564757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04.04~04.08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26.7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24.25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</a:tr>
              <a:tr h="557021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04.11~04.15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24.5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23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</a:tr>
              <a:tr h="557021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ko-KR" altLang="en-US" b="0">
                          <a:latin typeface="배달의민족 도현"/>
                          <a:ea typeface="배달의민족 도현"/>
                        </a:rPr>
                        <a:t>평균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24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 b="0">
                          <a:latin typeface="배달의민족 도현"/>
                          <a:ea typeface="배달의민족 도현"/>
                        </a:rPr>
                        <a:t>21.95</a:t>
                      </a:r>
                      <a:endParaRPr lang="ko-KR" altLang="en-US" b="0">
                        <a:latin typeface="배달의민족 도현"/>
                        <a:ea typeface="배달의민족 도현"/>
                      </a:endParaRPr>
                    </a:p>
                  </a:txBody>
                  <a:tcPr marL="91440" marR="91440"/>
                </a:tc>
              </a:tr>
            </a:tbl>
          </a:graphicData>
        </a:graphic>
      </p:graphicFrame>
      <p:sp>
        <p:nvSpPr>
          <p:cNvPr id="5" name="제목 1"/>
          <p:cNvSpPr txBox="1"/>
          <p:nvPr/>
        </p:nvSpPr>
        <p:spPr>
          <a:xfrm>
            <a:off x="375860" y="3789040"/>
            <a:ext cx="8229600" cy="850106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 lang="ko-KR" altLang="en-US"/>
            </a:pPr>
            <a:r>
              <a:rPr lang="ko-KR" altLang="en-US" sz="4000">
                <a:latin typeface="210 동화책 L"/>
                <a:ea typeface="210 동화책 L"/>
              </a:rPr>
              <a:t>잔반줄이기 현황 </a:t>
            </a:r>
            <a:r>
              <a:rPr lang="en-US" altLang="ko-KR" sz="4000">
                <a:latin typeface="210 동화책 L"/>
                <a:ea typeface="210 동화책 L"/>
              </a:rPr>
              <a:t>2016(0627~0701)</a:t>
            </a:r>
            <a:endParaRPr lang="ko-KR" altLang="en-US" sz="4000">
              <a:latin typeface="210 동화책 L"/>
              <a:ea typeface="210 동화책 L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647563" y="4797152"/>
          <a:ext cx="7725545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1080120"/>
                <a:gridCol w="1152128"/>
                <a:gridCol w="1152128"/>
                <a:gridCol w="1296144"/>
                <a:gridCol w="1224136"/>
                <a:gridCol w="1172817"/>
              </a:tblGrid>
              <a:tr h="370840"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ko-KR" altLang="en-US"/>
                        <a:t>구분</a:t>
                      </a: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en-US" altLang="ko-KR"/>
                        <a:t>0627</a:t>
                      </a: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en-US" altLang="ko-KR"/>
                        <a:t>0628</a:t>
                      </a: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en-US" altLang="ko-KR"/>
                        <a:t>0629</a:t>
                      </a: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en-US" altLang="ko-KR"/>
                        <a:t>0630</a:t>
                      </a: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en-US" altLang="ko-KR"/>
                        <a:t>0701</a:t>
                      </a: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ko-KR" altLang="en-US"/>
                        <a:t>평균</a:t>
                      </a:r>
                      <a:endParaRPr lang="ko-KR" altLang="en-US"/>
                    </a:p>
                  </a:txBody>
                  <a:tcPr marL="91440" marR="91440"/>
                </a:tc>
              </a:tr>
              <a:tr h="370840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ko-KR" altLang="en-US">
                          <a:latin typeface="210 동화책 L"/>
                          <a:ea typeface="210 동화책 L"/>
                        </a:rPr>
                        <a:t>중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27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49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28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17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23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en-US" altLang="ko-KR"/>
                        <a:t>28.8</a:t>
                      </a:r>
                      <a:endParaRPr lang="ko-KR" altLang="en-US"/>
                    </a:p>
                  </a:txBody>
                  <a:tcPr marL="91440" marR="91440"/>
                </a:tc>
              </a:tr>
              <a:tr h="370840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ko-KR" altLang="en-US">
                          <a:latin typeface="210 동화책 L"/>
                          <a:ea typeface="210 동화책 L"/>
                        </a:rPr>
                        <a:t>고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19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42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20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13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 lang="ko-KR" altLang="en-US"/>
                      </a:pPr>
                      <a:r>
                        <a:rPr lang="en-US" altLang="ko-KR">
                          <a:latin typeface="210 동화책 L"/>
                          <a:ea typeface="210 동화책 L"/>
                        </a:rPr>
                        <a:t>18</a:t>
                      </a:r>
                      <a:endParaRPr lang="ko-KR" altLang="en-US">
                        <a:latin typeface="210 동화책 L"/>
                        <a:ea typeface="210 동화책 L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 lang="ko-KR" altLang="en-US"/>
                      </a:pPr>
                      <a:r>
                        <a:rPr lang="en-US" altLang="ko-KR"/>
                        <a:t>22.4</a:t>
                      </a:r>
                      <a:endParaRPr lang="ko-KR" altLang="en-US"/>
                    </a:p>
                  </a:txBody>
                  <a:tcPr marL="91440" marR="9144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14</ep:Words>
  <ep:PresentationFormat>화면 슬라이드 쇼(4:3)</ep:PresentationFormat>
  <ep:Paragraphs>2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한컴오피스</vt:lpstr>
      <vt:lpstr>2016 잔반줄이기(3월28~4월15일)</vt:lpstr>
    </vt:vector>
  </ep:TitlesOfParts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dcterms:created xsi:type="dcterms:W3CDTF">2016-07-06T00:38:54.985</dcterms:created>
  <dc:creator>ca-pub01</dc:creator>
  <dc:description/>
  <cp:keywords/>
  <cp:lastModifiedBy>ca-pub01</cp:lastModifiedBy>
  <dcterms:modified xsi:type="dcterms:W3CDTF">2016-07-06T00:39:16.129</dcterms:modified>
  <cp:revision>1</cp:revision>
  <dc:subject/>
  <dc:title>2016 잔반줄이기(3월28~4월15일)</dc:title>
</cp:coreProperties>
</file>