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5082-D76F-4E58-821C-BB06A04311F5}" type="datetimeFigureOut">
              <a:rPr lang="ko-KR" altLang="en-US" smtClean="0"/>
              <a:t>2013-01-21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21D9-46C5-4721-9C80-02E0F9393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2612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5082-D76F-4E58-821C-BB06A04311F5}" type="datetimeFigureOut">
              <a:rPr lang="ko-KR" altLang="en-US" smtClean="0"/>
              <a:t>2013-01-21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21D9-46C5-4721-9C80-02E0F9393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1666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5082-D76F-4E58-821C-BB06A04311F5}" type="datetimeFigureOut">
              <a:rPr lang="ko-KR" altLang="en-US" smtClean="0"/>
              <a:t>2013-01-21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21D9-46C5-4721-9C80-02E0F9393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6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5082-D76F-4E58-821C-BB06A04311F5}" type="datetimeFigureOut">
              <a:rPr lang="ko-KR" altLang="en-US" smtClean="0"/>
              <a:t>2013-01-21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21D9-46C5-4721-9C80-02E0F9393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336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5082-D76F-4E58-821C-BB06A04311F5}" type="datetimeFigureOut">
              <a:rPr lang="ko-KR" altLang="en-US" smtClean="0"/>
              <a:t>2013-01-21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21D9-46C5-4721-9C80-02E0F9393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288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5082-D76F-4E58-821C-BB06A04311F5}" type="datetimeFigureOut">
              <a:rPr lang="ko-KR" altLang="en-US" smtClean="0"/>
              <a:t>2013-01-21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21D9-46C5-4721-9C80-02E0F9393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530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5082-D76F-4E58-821C-BB06A04311F5}" type="datetimeFigureOut">
              <a:rPr lang="ko-KR" altLang="en-US" smtClean="0"/>
              <a:t>2013-01-21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21D9-46C5-4721-9C80-02E0F9393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0174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5082-D76F-4E58-821C-BB06A04311F5}" type="datetimeFigureOut">
              <a:rPr lang="ko-KR" altLang="en-US" smtClean="0"/>
              <a:t>2013-01-21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21D9-46C5-4721-9C80-02E0F9393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9517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5082-D76F-4E58-821C-BB06A04311F5}" type="datetimeFigureOut">
              <a:rPr lang="ko-KR" altLang="en-US" smtClean="0"/>
              <a:t>2013-01-21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21D9-46C5-4721-9C80-02E0F9393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8932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5082-D76F-4E58-821C-BB06A04311F5}" type="datetimeFigureOut">
              <a:rPr lang="ko-KR" altLang="en-US" smtClean="0"/>
              <a:t>2013-01-21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21D9-46C5-4721-9C80-02E0F9393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63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55082-D76F-4E58-821C-BB06A04311F5}" type="datetimeFigureOut">
              <a:rPr lang="ko-KR" altLang="en-US" smtClean="0"/>
              <a:t>2013-01-21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21D9-46C5-4721-9C80-02E0F9393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060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55082-D76F-4E58-821C-BB06A04311F5}" type="datetimeFigureOut">
              <a:rPr lang="ko-KR" altLang="en-US" smtClean="0"/>
              <a:t>2013-01-21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821D9-46C5-4721-9C80-02E0F93934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110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888" name="Group 352"/>
          <p:cNvGraphicFramePr>
            <a:graphicFrameLocks noGrp="1"/>
          </p:cNvGraphicFramePr>
          <p:nvPr>
            <p:ph sz="half" idx="2"/>
          </p:nvPr>
        </p:nvGraphicFramePr>
        <p:xfrm>
          <a:off x="250825" y="468313"/>
          <a:ext cx="8712200" cy="5542283"/>
        </p:xfrm>
        <a:graphic>
          <a:graphicData uri="http://schemas.openxmlformats.org/drawingml/2006/table">
            <a:tbl>
              <a:tblPr/>
              <a:tblGrid>
                <a:gridCol w="869950"/>
                <a:gridCol w="869950"/>
                <a:gridCol w="873125"/>
                <a:gridCol w="873125"/>
                <a:gridCol w="869950"/>
                <a:gridCol w="869950"/>
                <a:gridCol w="874713"/>
                <a:gridCol w="868362"/>
                <a:gridCol w="869950"/>
                <a:gridCol w="873125"/>
              </a:tblGrid>
              <a:tr h="263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가평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출발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kumimoji="1" lang="ja-JP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청평 </a:t>
                      </a:r>
                      <a:endParaRPr kumimoji="1" lang="en-US" altLang="ja-JP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청심병원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설악 </a:t>
                      </a:r>
                      <a:endParaRPr kumimoji="1" lang="en-US" altLang="ja-JP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잠실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도착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잠실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출발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설악 </a:t>
                      </a:r>
                      <a:endParaRPr kumimoji="1" lang="en-US" altLang="ja-JP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청심병원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청평 </a:t>
                      </a:r>
                      <a:endParaRPr kumimoji="1" lang="en-US" altLang="ja-JP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가평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도착</a:t>
                      </a: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Gapyeong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Departure</a:t>
                      </a:r>
                      <a:endParaRPr kumimoji="1" lang="en-US" altLang="ja-JP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Pyeong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Hospital</a:t>
                      </a:r>
                      <a:endParaRPr kumimoji="1" lang="ja-JP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Seorak</a:t>
                      </a:r>
                      <a:endParaRPr kumimoji="1" lang="ja-JP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Jamshil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Jamshil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Seorak</a:t>
                      </a:r>
                      <a:endParaRPr kumimoji="1" lang="ja-JP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Hospital</a:t>
                      </a:r>
                      <a:endParaRPr kumimoji="1" lang="ja-JP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Pyeong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Gapyeong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Arrival</a:t>
                      </a:r>
                      <a:endParaRPr kumimoji="1" lang="en-US" altLang="ja-JP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カピョン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チョンピョン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病 院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ソラク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チャムシル</a:t>
                      </a:r>
                      <a:endParaRPr kumimoji="1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チャムシル</a:t>
                      </a:r>
                      <a:endParaRPr kumimoji="1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ソラク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病 院</a:t>
                      </a:r>
                      <a:endParaRPr kumimoji="1" lang="ko-KR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チョンピョン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カピョン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06:20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06:55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07:10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07:45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08:05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08:20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06:30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06:45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07:05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07:40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08:00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08:35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08:55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09:10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07:00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07:15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07:35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08:10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08:40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09:15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09:25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07:40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07:55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08:15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08:50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09:20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09:55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09:00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09:15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09:35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11:20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12:45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14:10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13:10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14:50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15:20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16:10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16:50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18:50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19:30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20:10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21:30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22:25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5792" name="WordArt 256"/>
          <p:cNvSpPr>
            <a:spLocks noChangeArrowheads="1" noChangeShapeType="1" noTextEdit="1"/>
          </p:cNvSpPr>
          <p:nvPr/>
        </p:nvSpPr>
        <p:spPr bwMode="auto">
          <a:xfrm>
            <a:off x="250825" y="25400"/>
            <a:ext cx="8658225" cy="4095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FF99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200" b="1" kern="10">
                <a:solidFill>
                  <a:schemeClr val="tx2"/>
                </a:solidFill>
                <a:latin typeface="돋움"/>
                <a:ea typeface="돋움"/>
              </a:rPr>
              <a:t>7000</a:t>
            </a:r>
            <a:r>
              <a:rPr lang="ko-KR" altLang="en-US" sz="3200" b="1" kern="10">
                <a:solidFill>
                  <a:schemeClr val="tx2"/>
                </a:solidFill>
                <a:latin typeface="돋움"/>
                <a:ea typeface="돋움"/>
              </a:rPr>
              <a:t>번 버스 </a:t>
            </a:r>
            <a:r>
              <a:rPr lang="en-US" altLang="ko-KR" sz="3200" b="1" kern="10">
                <a:solidFill>
                  <a:schemeClr val="tx2"/>
                </a:solidFill>
                <a:latin typeface="돋움"/>
                <a:ea typeface="돋움"/>
              </a:rPr>
              <a:t>: </a:t>
            </a:r>
            <a:r>
              <a:rPr lang="ko-KR" altLang="en-US" sz="3200" b="1" kern="10">
                <a:solidFill>
                  <a:schemeClr val="tx2"/>
                </a:solidFill>
                <a:latin typeface="돋움"/>
                <a:ea typeface="돋움"/>
              </a:rPr>
              <a:t>청심병원</a:t>
            </a:r>
            <a:r>
              <a:rPr lang="en-US" altLang="ko-KR" sz="3200" b="1" kern="10">
                <a:solidFill>
                  <a:schemeClr val="tx2"/>
                </a:solidFill>
                <a:latin typeface="돋움"/>
                <a:ea typeface="돋움"/>
              </a:rPr>
              <a:t>(</a:t>
            </a:r>
            <a:r>
              <a:rPr lang="ko-KR" altLang="en-US" sz="3200" b="1" kern="10">
                <a:solidFill>
                  <a:schemeClr val="tx2"/>
                </a:solidFill>
                <a:latin typeface="돋움"/>
                <a:ea typeface="돋움"/>
              </a:rPr>
              <a:t>설악</a:t>
            </a:r>
            <a:r>
              <a:rPr lang="en-US" altLang="ko-KR" sz="3200" b="1" kern="10">
                <a:solidFill>
                  <a:schemeClr val="tx2"/>
                </a:solidFill>
                <a:latin typeface="돋움"/>
                <a:ea typeface="돋움"/>
              </a:rPr>
              <a:t>,</a:t>
            </a:r>
            <a:r>
              <a:rPr lang="ko-KR" altLang="en-US" sz="3200" b="1" kern="10">
                <a:solidFill>
                  <a:schemeClr val="tx2"/>
                </a:solidFill>
                <a:latin typeface="돋움"/>
                <a:ea typeface="돋움"/>
              </a:rPr>
              <a:t>청평</a:t>
            </a:r>
            <a:r>
              <a:rPr lang="en-US" altLang="ko-KR" sz="3200" b="1" kern="10">
                <a:solidFill>
                  <a:schemeClr val="tx2"/>
                </a:solidFill>
                <a:latin typeface="돋움"/>
                <a:ea typeface="돋움"/>
              </a:rPr>
              <a:t>,</a:t>
            </a:r>
            <a:r>
              <a:rPr lang="ko-KR" altLang="en-US" sz="3200" b="1" kern="10">
                <a:solidFill>
                  <a:schemeClr val="tx2"/>
                </a:solidFill>
                <a:latin typeface="돋움"/>
                <a:ea typeface="돋움"/>
              </a:rPr>
              <a:t>가평</a:t>
            </a:r>
            <a:r>
              <a:rPr lang="en-US" altLang="ko-KR" sz="3200" b="1" kern="10">
                <a:solidFill>
                  <a:schemeClr val="tx2"/>
                </a:solidFill>
                <a:latin typeface="돋움"/>
                <a:ea typeface="돋움"/>
              </a:rPr>
              <a:t>)↔</a:t>
            </a:r>
            <a:r>
              <a:rPr lang="ko-KR" altLang="en-US" sz="3200" b="1" kern="10">
                <a:solidFill>
                  <a:schemeClr val="tx2"/>
                </a:solidFill>
                <a:latin typeface="돋움"/>
                <a:ea typeface="돋움"/>
              </a:rPr>
              <a:t>잠실</a:t>
            </a:r>
          </a:p>
        </p:txBody>
      </p:sp>
      <p:sp>
        <p:nvSpPr>
          <p:cNvPr id="65793" name="Rectangle 257"/>
          <p:cNvSpPr>
            <a:spLocks noChangeArrowheads="1"/>
          </p:cNvSpPr>
          <p:nvPr/>
        </p:nvSpPr>
        <p:spPr bwMode="auto">
          <a:xfrm>
            <a:off x="252413" y="6105525"/>
            <a:ext cx="8712200" cy="715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b="1">
                <a:latin typeface="돋움" pitchFamily="50" charset="-127"/>
                <a:ea typeface="돋움" pitchFamily="50" charset="-127"/>
              </a:rPr>
              <a:t>※ </a:t>
            </a:r>
            <a:r>
              <a:rPr lang="ko-KR" altLang="en-US" sz="1200" b="1">
                <a:latin typeface="돋움" pitchFamily="50" charset="-127"/>
                <a:ea typeface="돋움" pitchFamily="50" charset="-127"/>
              </a:rPr>
              <a:t>잠실역 정류장 </a:t>
            </a:r>
            <a:r>
              <a:rPr lang="en-US" altLang="ko-KR" sz="1200" b="1">
                <a:latin typeface="돋움" pitchFamily="50" charset="-127"/>
                <a:ea typeface="돋움" pitchFamily="50" charset="-127"/>
              </a:rPr>
              <a:t>- 9</a:t>
            </a:r>
            <a:r>
              <a:rPr lang="ko-KR" altLang="en-US" sz="1200" b="1">
                <a:latin typeface="돋움" pitchFamily="50" charset="-127"/>
                <a:ea typeface="돋움" pitchFamily="50" charset="-127"/>
              </a:rPr>
              <a:t>번 출구 </a:t>
            </a:r>
            <a:r>
              <a:rPr lang="en-US" altLang="ko-KR" sz="1200" b="1">
                <a:latin typeface="돋움" pitchFamily="50" charset="-127"/>
                <a:ea typeface="돋움" pitchFamily="50" charset="-127"/>
              </a:rPr>
              <a:t>(</a:t>
            </a:r>
            <a:r>
              <a:rPr lang="ko-KR" altLang="en-US" sz="1200" b="1">
                <a:latin typeface="돋움" pitchFamily="50" charset="-127"/>
                <a:ea typeface="돋움" pitchFamily="50" charset="-127"/>
              </a:rPr>
              <a:t>교통회관 앞</a:t>
            </a:r>
            <a:r>
              <a:rPr lang="en-US" altLang="ko-KR" sz="1200" b="1">
                <a:latin typeface="돋움" pitchFamily="50" charset="-127"/>
                <a:ea typeface="돋움" pitchFamily="50" charset="-127"/>
              </a:rPr>
              <a:t>)                           </a:t>
            </a:r>
          </a:p>
          <a:p>
            <a:r>
              <a:rPr lang="en-US" altLang="ko-KR" sz="1200" b="1">
                <a:latin typeface="돋움" pitchFamily="50" charset="-127"/>
                <a:ea typeface="돋움" pitchFamily="50" charset="-127"/>
              </a:rPr>
              <a:t>※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チャムシルバス停留場は駅の</a:t>
            </a:r>
            <a:r>
              <a:rPr lang="en-US" altLang="ja-JP" sz="1200" b="1">
                <a:latin typeface="돋움" pitchFamily="50" charset="-127"/>
                <a:ea typeface="돋움" pitchFamily="50" charset="-127"/>
              </a:rPr>
              <a:t>9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番出口前です。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  </a:t>
            </a:r>
            <a:r>
              <a:rPr lang="ja-JP" altLang="ko-KR" sz="1200" b="1">
                <a:latin typeface="돋움" pitchFamily="50" charset="-127"/>
                <a:ea typeface="돋움" pitchFamily="50" charset="-127"/>
              </a:rPr>
              <a:t> </a:t>
            </a:r>
            <a:r>
              <a:rPr lang="ko-KR" altLang="en-US" sz="2000" b="1">
                <a:latin typeface="돋움" pitchFamily="50" charset="-127"/>
                <a:ea typeface="돋움" pitchFamily="50" charset="-127"/>
              </a:rPr>
              <a:t>시행일 </a:t>
            </a:r>
            <a:r>
              <a:rPr lang="en-US" altLang="ko-KR" sz="2000" b="1">
                <a:latin typeface="돋움" pitchFamily="50" charset="-127"/>
                <a:ea typeface="돋움" pitchFamily="50" charset="-127"/>
              </a:rPr>
              <a:t>: 2012.09.26</a:t>
            </a:r>
            <a:r>
              <a:rPr lang="en-US" altLang="ja-JP" sz="1200" b="1">
                <a:latin typeface="돋움" pitchFamily="50" charset="-127"/>
                <a:ea typeface="돋움" pitchFamily="50" charset="-127"/>
              </a:rPr>
              <a:t>  </a:t>
            </a:r>
          </a:p>
          <a:p>
            <a:r>
              <a:rPr lang="en-US" altLang="ko-KR" sz="1200" b="1">
                <a:latin typeface="돋움" pitchFamily="50" charset="-127"/>
                <a:ea typeface="돋움" pitchFamily="50" charset="-127"/>
              </a:rPr>
              <a:t>※ The Jamshil station bus stop is in front of exit No. 9.</a:t>
            </a:r>
            <a:r>
              <a:rPr lang="en-US" altLang="ko-KR" sz="1600" b="1">
                <a:latin typeface="돋움" pitchFamily="50" charset="-127"/>
                <a:ea typeface="돋움" pitchFamily="50" charset="-127"/>
              </a:rPr>
              <a:t>                                          </a:t>
            </a:r>
            <a:endParaRPr lang="en-US" altLang="ko-KR" sz="1400" b="1"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516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WordArt 2"/>
          <p:cNvSpPr>
            <a:spLocks noChangeArrowheads="1" noChangeShapeType="1" noTextEdit="1"/>
          </p:cNvSpPr>
          <p:nvPr/>
        </p:nvSpPr>
        <p:spPr bwMode="auto">
          <a:xfrm>
            <a:off x="160338" y="153988"/>
            <a:ext cx="8794750" cy="2571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FF99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2000" b="1" kern="10">
                <a:latin typeface="돋움"/>
                <a:ea typeface="돋움"/>
              </a:rPr>
              <a:t>1330-5, 32</a:t>
            </a:r>
            <a:r>
              <a:rPr lang="ko-KR" altLang="en-US" sz="2000" b="1" kern="10">
                <a:latin typeface="돋움"/>
                <a:ea typeface="돋움"/>
              </a:rPr>
              <a:t>번 청심국제병원↔청량리</a:t>
            </a:r>
            <a:r>
              <a:rPr lang="en-US" altLang="ko-KR" sz="2000" b="1" kern="10">
                <a:latin typeface="돋움"/>
                <a:ea typeface="돋움"/>
              </a:rPr>
              <a:t>120716(T.585-7242)</a:t>
            </a:r>
            <a:endParaRPr lang="ko-KR" altLang="en-US" sz="2000" b="1" kern="10">
              <a:latin typeface="돋움"/>
              <a:ea typeface="돋움"/>
            </a:endParaRPr>
          </a:p>
        </p:txBody>
      </p:sp>
      <p:graphicFrame>
        <p:nvGraphicFramePr>
          <p:cNvPr id="63711" name="Group 1247"/>
          <p:cNvGraphicFramePr>
            <a:graphicFrameLocks noGrp="1"/>
          </p:cNvGraphicFramePr>
          <p:nvPr/>
        </p:nvGraphicFramePr>
        <p:xfrm>
          <a:off x="112713" y="539750"/>
          <a:ext cx="8923337" cy="6202366"/>
        </p:xfrm>
        <a:graphic>
          <a:graphicData uri="http://schemas.openxmlformats.org/drawingml/2006/table">
            <a:tbl>
              <a:tblPr/>
              <a:tblGrid>
                <a:gridCol w="1003300"/>
                <a:gridCol w="930275"/>
                <a:gridCol w="1000125"/>
                <a:gridCol w="984250"/>
                <a:gridCol w="542925"/>
                <a:gridCol w="917575"/>
                <a:gridCol w="958850"/>
                <a:gridCol w="946150"/>
                <a:gridCol w="1054100"/>
                <a:gridCol w="585787"/>
              </a:tblGrid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병원출발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설 악 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 평 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청량리 </a:t>
                      </a:r>
                      <a:endParaRPr kumimoji="1" lang="ko-KR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청량리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 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설 악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청심병원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病院出発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雪丘</a:t>
                      </a:r>
                      <a:endParaRPr kumimoji="1" lang="ko-KR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清平</a:t>
                      </a:r>
                      <a:endParaRPr kumimoji="1" lang="ko-KR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清涼里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清涼里</a:t>
                      </a:r>
                      <a:endParaRPr kumimoji="1" lang="ko-KR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清平</a:t>
                      </a:r>
                      <a:endParaRPr kumimoji="1" lang="ko-KR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雪丘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清心病院</a:t>
                      </a:r>
                      <a:endParaRPr kumimoji="1" lang="ko-KR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Hospital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Departure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Seorak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pyeong  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Ryangri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(Seoul)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버스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Bus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ryangri 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  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pyeong  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Seorak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Hospital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Arrival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버스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Bus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5:00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5:20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6:30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6:30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8:40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7:40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9:30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9:30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11:20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11:35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9:20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9:30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11:30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9:35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11:40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11:40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13:30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13:45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12:40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13:30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13:50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14:05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14:25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15:55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15:55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17:25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17:45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15:00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15:30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18:40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15:50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16:05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16:25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17:55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17:55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19:25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19:45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19:20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19:30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20:00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20:15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20:35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22:05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22:05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23:35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23:55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-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604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Office PowerPoint</Application>
  <PresentationFormat>화면 슬라이드 쇼(4:3)</PresentationFormat>
  <Paragraphs>356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Cheongshim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이정배</dc:creator>
  <cp:lastModifiedBy>이정배</cp:lastModifiedBy>
  <cp:revision>1</cp:revision>
  <dcterms:created xsi:type="dcterms:W3CDTF">2013-01-21T01:52:02Z</dcterms:created>
  <dcterms:modified xsi:type="dcterms:W3CDTF">2013-01-21T01:52:42Z</dcterms:modified>
</cp:coreProperties>
</file>