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1" r:id="rId3"/>
    <p:sldId id="262" r:id="rId4"/>
    <p:sldId id="264" r:id="rId5"/>
  </p:sldIdLst>
  <p:sldSz cx="9144000" cy="6858000" type="screen4x3"/>
  <p:notesSz cx="6781800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B24F5-8D2E-41EB-A469-C722B99F080B}" type="datetimeFigureOut">
              <a:rPr lang="ko-KR" altLang="en-US" smtClean="0"/>
              <a:t>2010-06-30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F4B63-BE60-457F-8545-35165C32809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간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128586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2010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교원능력개발 온라인 평가 사용 매뉴얼 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480" y="3214686"/>
            <a:ext cx="5929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학교 홈페이지 접속 후 우측 교원능력개발평가 클릭</a:t>
            </a:r>
            <a:r>
              <a:rPr lang="en-US" altLang="ko-KR" dirty="0" smtClean="0"/>
              <a:t>(</a:t>
            </a:r>
            <a:r>
              <a:rPr lang="ko-KR" altLang="en-US" dirty="0" smtClean="0"/>
              <a:t>중고 구분 유념</a:t>
            </a:r>
            <a:r>
              <a:rPr lang="en-US" altLang="ko-KR" dirty="0" smtClean="0"/>
              <a:t>)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dirty="0" smtClean="0"/>
              <a:t>학생 또는 학부모 선택 후 학번 및 비번 입력 </a:t>
            </a:r>
            <a:endParaRPr lang="en-US" altLang="ko-KR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dirty="0" smtClean="0"/>
              <a:t>비밀번호 변경 </a:t>
            </a:r>
            <a:endParaRPr lang="en-US" altLang="ko-KR" dirty="0" smtClean="0"/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dirty="0" smtClean="0"/>
              <a:t>좌측 설문 참여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밝은속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</p:spPr>
      </p:pic>
      <p:pic>
        <p:nvPicPr>
          <p:cNvPr id="4" name="그림 3" descr="학교홈페이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6862"/>
            <a:ext cx="9144000" cy="5399658"/>
          </a:xfrm>
          <a:prstGeom prst="rect">
            <a:avLst/>
          </a:prstGeom>
        </p:spPr>
      </p:pic>
      <p:sp>
        <p:nvSpPr>
          <p:cNvPr id="6" name="순서도: 처리 5"/>
          <p:cNvSpPr/>
          <p:nvPr/>
        </p:nvSpPr>
        <p:spPr>
          <a:xfrm>
            <a:off x="3714744" y="6286520"/>
            <a:ext cx="2143140" cy="357190"/>
          </a:xfrm>
          <a:prstGeom prst="flowChartProcess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/>
              <a:t>중학교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고등학교 선택 클릭 </a:t>
            </a:r>
            <a:endParaRPr lang="ko-KR" altLang="en-US" sz="1100" dirty="0"/>
          </a:p>
        </p:txBody>
      </p:sp>
      <p:sp>
        <p:nvSpPr>
          <p:cNvPr id="11" name="순서도: 처리 10"/>
          <p:cNvSpPr/>
          <p:nvPr/>
        </p:nvSpPr>
        <p:spPr>
          <a:xfrm>
            <a:off x="6466332" y="5500702"/>
            <a:ext cx="1571636" cy="357190"/>
          </a:xfrm>
          <a:prstGeom prst="flowChartProcess">
            <a:avLst/>
          </a:prstGeom>
          <a:solidFill>
            <a:schemeClr val="accent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처리 11"/>
          <p:cNvSpPr/>
          <p:nvPr/>
        </p:nvSpPr>
        <p:spPr>
          <a:xfrm>
            <a:off x="6500826" y="5929330"/>
            <a:ext cx="1571636" cy="357190"/>
          </a:xfrm>
          <a:prstGeom prst="flowChartProcess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꺾인 연결선 13"/>
          <p:cNvCxnSpPr>
            <a:stCxn id="6" idx="3"/>
            <a:endCxn id="12" idx="1"/>
          </p:cNvCxnSpPr>
          <p:nvPr/>
        </p:nvCxnSpPr>
        <p:spPr>
          <a:xfrm flipV="1">
            <a:off x="5857884" y="6107925"/>
            <a:ext cx="642942" cy="357190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꺾인 연결선 16"/>
          <p:cNvCxnSpPr>
            <a:stCxn id="6" idx="3"/>
            <a:endCxn id="11" idx="1"/>
          </p:cNvCxnSpPr>
          <p:nvPr/>
        </p:nvCxnSpPr>
        <p:spPr>
          <a:xfrm flipV="1">
            <a:off x="5857884" y="5679297"/>
            <a:ext cx="608448" cy="785818"/>
          </a:xfrm>
          <a:prstGeom prst="bentConnector3">
            <a:avLst>
              <a:gd name="adj1" fmla="val 53036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밝은속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</p:spPr>
      </p:pic>
      <p:pic>
        <p:nvPicPr>
          <p:cNvPr id="4" name="내용 개체 틀 3" descr="입장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1546"/>
            <a:ext cx="9073200" cy="53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72264" y="3357562"/>
            <a:ext cx="20717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u="sng" dirty="0" smtClean="0">
                <a:solidFill>
                  <a:srgbClr val="002060"/>
                </a:solidFill>
              </a:rPr>
              <a:t>학부모 및 학생 선택 후 </a:t>
            </a:r>
            <a:endParaRPr lang="en-US" altLang="ko-KR" sz="1100" u="sng" dirty="0">
              <a:solidFill>
                <a:srgbClr val="002060"/>
              </a:solidFill>
            </a:endParaRPr>
          </a:p>
          <a:p>
            <a:r>
              <a:rPr lang="ko-KR" altLang="en-US" sz="1100" u="sng" dirty="0" smtClean="0">
                <a:solidFill>
                  <a:srgbClr val="002060"/>
                </a:solidFill>
              </a:rPr>
              <a:t>학년</a:t>
            </a:r>
            <a:r>
              <a:rPr lang="en-US" altLang="ko-KR" sz="1100" u="sng" dirty="0" smtClean="0">
                <a:solidFill>
                  <a:srgbClr val="002060"/>
                </a:solidFill>
              </a:rPr>
              <a:t>, </a:t>
            </a:r>
            <a:r>
              <a:rPr lang="ko-KR" altLang="en-US" sz="1100" u="sng" dirty="0" smtClean="0">
                <a:solidFill>
                  <a:srgbClr val="002060"/>
                </a:solidFill>
              </a:rPr>
              <a:t>반</a:t>
            </a:r>
            <a:r>
              <a:rPr lang="en-US" altLang="ko-KR" sz="1100" u="sng" dirty="0" smtClean="0">
                <a:solidFill>
                  <a:srgbClr val="002060"/>
                </a:solidFill>
              </a:rPr>
              <a:t>, </a:t>
            </a:r>
            <a:r>
              <a:rPr lang="ko-KR" altLang="en-US" sz="1100" u="sng" dirty="0" smtClean="0">
                <a:solidFill>
                  <a:srgbClr val="002060"/>
                </a:solidFill>
              </a:rPr>
              <a:t>번호 및 </a:t>
            </a:r>
            <a:endParaRPr lang="en-US" altLang="ko-KR" sz="1100" u="sng" dirty="0" smtClean="0">
              <a:solidFill>
                <a:srgbClr val="002060"/>
              </a:solidFill>
            </a:endParaRPr>
          </a:p>
          <a:p>
            <a:r>
              <a:rPr lang="ko-KR" altLang="en-US" sz="1100" u="sng" dirty="0" smtClean="0">
                <a:solidFill>
                  <a:srgbClr val="002060"/>
                </a:solidFill>
              </a:rPr>
              <a:t>부여 받은 비번 입력   </a:t>
            </a:r>
            <a:endParaRPr lang="ko-KR" altLang="en-US" sz="1100" u="sng" dirty="0">
              <a:solidFill>
                <a:srgbClr val="00206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57488" y="3000372"/>
            <a:ext cx="3429024" cy="35719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순서도: 처리 6"/>
          <p:cNvSpPr/>
          <p:nvPr/>
        </p:nvSpPr>
        <p:spPr>
          <a:xfrm>
            <a:off x="3500430" y="2714620"/>
            <a:ext cx="2786082" cy="285752"/>
          </a:xfrm>
          <a:prstGeom prst="flowChartProcess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밝은속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</p:spPr>
      </p:pic>
      <p:pic>
        <p:nvPicPr>
          <p:cNvPr id="4" name="그림 3" descr="사이트비번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8BB6C9"/>
              </a:clrFrom>
              <a:clrTo>
                <a:srgbClr val="8BB6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42984"/>
            <a:ext cx="9144000" cy="5399658"/>
          </a:xfrm>
          <a:prstGeom prst="rect">
            <a:avLst/>
          </a:prstGeom>
        </p:spPr>
      </p:pic>
      <p:sp>
        <p:nvSpPr>
          <p:cNvPr id="5" name="순서도: 처리 4"/>
          <p:cNvSpPr/>
          <p:nvPr/>
        </p:nvSpPr>
        <p:spPr>
          <a:xfrm>
            <a:off x="4071934" y="3929066"/>
            <a:ext cx="1714512" cy="571504"/>
          </a:xfrm>
          <a:prstGeom prst="flowChartProcess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순서도: 처리 5"/>
          <p:cNvSpPr/>
          <p:nvPr/>
        </p:nvSpPr>
        <p:spPr>
          <a:xfrm>
            <a:off x="3143240" y="4572008"/>
            <a:ext cx="4214842" cy="285752"/>
          </a:xfrm>
          <a:prstGeom prst="flowChartProcess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u="sng" dirty="0" smtClean="0">
                <a:solidFill>
                  <a:srgbClr val="002060"/>
                </a:solidFill>
              </a:rPr>
              <a:t>새로운 비밀번호 입력 후 좌측  설문 참여</a:t>
            </a:r>
            <a:endParaRPr lang="ko-KR" altLang="en-US" sz="1100" u="sng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59</Words>
  <Application>Microsoft Office PowerPoint</Application>
  <PresentationFormat>화면 슬라이드 쇼(4:3)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슬라이드 1</vt:lpstr>
      <vt:lpstr>슬라이드 2</vt:lpstr>
      <vt:lpstr>슬라이드 3</vt:lpstr>
      <vt:lpstr>슬라이드 4</vt:lpstr>
    </vt:vector>
  </TitlesOfParts>
  <Company>cheongshim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csia</dc:creator>
  <cp:lastModifiedBy>csia</cp:lastModifiedBy>
  <cp:revision>7</cp:revision>
  <dcterms:created xsi:type="dcterms:W3CDTF">2010-06-29T23:53:01Z</dcterms:created>
  <dcterms:modified xsi:type="dcterms:W3CDTF">2010-06-30T00:59:45Z</dcterms:modified>
</cp:coreProperties>
</file>