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5168F-6638-4FB3-8AFD-670754F29C47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A8F6-0340-42F8-B4D0-426C96D8EB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10943-1FCC-48D3-936D-4BD9F3AA3E98}" type="datetimeFigureOut">
              <a:rPr lang="ko-KR" altLang="en-US" smtClean="0"/>
              <a:pPr/>
              <a:t>2018-07-03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DAE-D02D-4883-8315-9245AEBBD3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158775"/>
            <a:ext cx="9144000" cy="1470025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1800" dirty="0" err="1" smtClean="0"/>
              <a:t>첫번째</a:t>
            </a:r>
            <a:r>
              <a:rPr lang="ko-KR" altLang="en-US" sz="1800" dirty="0" smtClean="0"/>
              <a:t> 슬라이드</a:t>
            </a: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sz="1800" dirty="0" smtClean="0"/>
              <a:t>[</a:t>
            </a:r>
            <a:r>
              <a:rPr lang="ko-KR" altLang="en-US" sz="1800" dirty="0" smtClean="0"/>
              <a:t>선정한 주제</a:t>
            </a:r>
            <a:r>
              <a:rPr lang="en-US" altLang="ko-KR" sz="1800" dirty="0" smtClean="0"/>
              <a:t>]</a:t>
            </a:r>
            <a:br>
              <a:rPr lang="en-US" altLang="ko-KR" sz="1800" dirty="0" smtClean="0"/>
            </a:br>
            <a:r>
              <a:rPr lang="en-US" altLang="ko-KR" sz="1800" dirty="0" smtClean="0"/>
              <a:t>   </a:t>
            </a:r>
            <a:r>
              <a:rPr lang="ko-KR" altLang="en-US" sz="1600" dirty="0" smtClean="0"/>
              <a:t>유엔 </a:t>
            </a:r>
            <a:r>
              <a:rPr lang="ko-KR" altLang="en-US" sz="1600" dirty="0" smtClean="0"/>
              <a:t>지속가능개발목표 달성에 기여할 수 있는 대한민국 청소년의 구체적 실천 </a:t>
            </a:r>
            <a:r>
              <a:rPr lang="ko-KR" altLang="en-US" sz="1600" dirty="0" smtClean="0"/>
              <a:t>방안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2708920"/>
            <a:ext cx="9144000" cy="3192760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sz="8400" b="1" dirty="0" smtClean="0">
                <a:solidFill>
                  <a:srgbClr val="7030A0"/>
                </a:solidFill>
              </a:rPr>
              <a:t>[</a:t>
            </a:r>
            <a:r>
              <a:rPr lang="ko-KR" altLang="en-US" sz="8400" b="1" dirty="0" smtClean="0">
                <a:solidFill>
                  <a:srgbClr val="7030A0"/>
                </a:solidFill>
              </a:rPr>
              <a:t>발표 제목</a:t>
            </a:r>
            <a:r>
              <a:rPr lang="en-US" altLang="ko-KR" sz="8400" b="1" dirty="0" smtClean="0">
                <a:solidFill>
                  <a:srgbClr val="7030A0"/>
                </a:solidFill>
              </a:rPr>
              <a:t>]</a:t>
            </a:r>
            <a:endParaRPr lang="en-US" altLang="ko-KR" sz="3600" b="1" dirty="0">
              <a:solidFill>
                <a:srgbClr val="7030A0"/>
              </a:solidFill>
            </a:endParaRPr>
          </a:p>
          <a:p>
            <a:endParaRPr lang="en-US" altLang="ko-KR" sz="3600" b="1" dirty="0" smtClean="0">
              <a:solidFill>
                <a:srgbClr val="7030A0"/>
              </a:solidFill>
            </a:endParaRPr>
          </a:p>
          <a:p>
            <a:endParaRPr lang="en-US" altLang="ko-KR" sz="5500" b="1" dirty="0" smtClean="0">
              <a:solidFill>
                <a:srgbClr val="7030A0"/>
              </a:solidFill>
            </a:endParaRPr>
          </a:p>
          <a:p>
            <a:endParaRPr lang="en-US" altLang="ko-KR" sz="5500" b="1" dirty="0">
              <a:solidFill>
                <a:srgbClr val="7030A0"/>
              </a:solidFill>
            </a:endParaRPr>
          </a:p>
          <a:p>
            <a:r>
              <a:rPr lang="en-US" altLang="ko-KR" sz="5500" b="1" dirty="0" smtClean="0">
                <a:solidFill>
                  <a:srgbClr val="7030A0"/>
                </a:solidFill>
              </a:rPr>
              <a:t>[</a:t>
            </a:r>
            <a:r>
              <a:rPr lang="ko-KR" altLang="en-US" sz="5500" b="1" dirty="0" smtClean="0">
                <a:solidFill>
                  <a:srgbClr val="7030A0"/>
                </a:solidFill>
              </a:rPr>
              <a:t>학교명</a:t>
            </a:r>
            <a:r>
              <a:rPr lang="en-US" altLang="ko-KR" sz="5500" b="1" dirty="0">
                <a:solidFill>
                  <a:srgbClr val="7030A0"/>
                </a:solidFill>
              </a:rPr>
              <a:t>]</a:t>
            </a:r>
            <a:endParaRPr lang="en-US" altLang="ko-KR" sz="5500" b="1" dirty="0" smtClean="0">
              <a:solidFill>
                <a:srgbClr val="7030A0"/>
              </a:solidFill>
            </a:endParaRPr>
          </a:p>
          <a:p>
            <a:endParaRPr lang="en-US" altLang="ko-KR" sz="5100" b="1" dirty="0" smtClean="0">
              <a:solidFill>
                <a:srgbClr val="7030A0"/>
              </a:solidFill>
            </a:endParaRPr>
          </a:p>
          <a:p>
            <a:r>
              <a:rPr lang="en-US" altLang="ko-KR" sz="5500" b="1" dirty="0" smtClean="0">
                <a:solidFill>
                  <a:srgbClr val="7030A0"/>
                </a:solidFill>
              </a:rPr>
              <a:t>[</a:t>
            </a:r>
            <a:r>
              <a:rPr lang="ko-KR" altLang="en-US" sz="5500" b="1" dirty="0" smtClean="0">
                <a:solidFill>
                  <a:srgbClr val="7030A0"/>
                </a:solidFill>
              </a:rPr>
              <a:t>발표자명</a:t>
            </a:r>
            <a:r>
              <a:rPr lang="en-US" altLang="ko-KR" sz="5500" b="1" dirty="0" smtClean="0">
                <a:solidFill>
                  <a:srgbClr val="7030A0"/>
                </a:solidFill>
              </a:rPr>
              <a:t>]</a:t>
            </a:r>
            <a:endParaRPr lang="ko-KR" alt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2276872"/>
            <a:ext cx="9144000" cy="1752600"/>
          </a:xfrm>
        </p:spPr>
        <p:txBody>
          <a:bodyPr>
            <a:normAutofit/>
          </a:bodyPr>
          <a:lstStyle/>
          <a:p>
            <a:endParaRPr lang="en-US" altLang="ko-KR" sz="4000" b="1" dirty="0" smtClean="0">
              <a:solidFill>
                <a:srgbClr val="7030A0"/>
              </a:solidFill>
            </a:endParaRPr>
          </a:p>
          <a:p>
            <a:r>
              <a:rPr lang="en-US" altLang="ko-KR" sz="4000" b="1" dirty="0" smtClean="0">
                <a:solidFill>
                  <a:srgbClr val="7030A0"/>
                </a:solidFill>
              </a:rPr>
              <a:t>[</a:t>
            </a:r>
            <a:r>
              <a:rPr lang="ko-KR" altLang="en-US" sz="4000" b="1" dirty="0" smtClean="0">
                <a:solidFill>
                  <a:srgbClr val="7030A0"/>
                </a:solidFill>
              </a:rPr>
              <a:t>발표 제목</a:t>
            </a:r>
            <a:r>
              <a:rPr lang="en-US" altLang="ko-KR" sz="4000" b="1" dirty="0" smtClean="0">
                <a:solidFill>
                  <a:srgbClr val="7030A0"/>
                </a:solidFill>
              </a:rPr>
              <a:t>]</a:t>
            </a:r>
            <a:endParaRPr lang="ko-KR" altLang="en-US" sz="4000" b="1" dirty="0">
              <a:solidFill>
                <a:srgbClr val="7030A0"/>
              </a:solidFill>
            </a:endParaRPr>
          </a:p>
        </p:txBody>
      </p:sp>
      <p:sp>
        <p:nvSpPr>
          <p:cNvPr id="5" name="제목 1"/>
          <p:cNvSpPr>
            <a:spLocks noGrp="1"/>
          </p:cNvSpPr>
          <p:nvPr>
            <p:ph type="ctrTitle"/>
          </p:nvPr>
        </p:nvSpPr>
        <p:spPr>
          <a:xfrm>
            <a:off x="0" y="-243408"/>
            <a:ext cx="9144000" cy="1470025"/>
          </a:xfrm>
        </p:spPr>
        <p:txBody>
          <a:bodyPr>
            <a:normAutofit/>
          </a:bodyPr>
          <a:lstStyle/>
          <a:p>
            <a:pPr algn="l"/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ko-KR" altLang="en-US" sz="1600" dirty="0" err="1"/>
              <a:t>두번째</a:t>
            </a:r>
            <a:r>
              <a:rPr lang="ko-KR" altLang="en-US" sz="1600" dirty="0"/>
              <a:t> 슬라이드</a:t>
            </a: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</Words>
  <Application>Microsoft Office PowerPoint</Application>
  <PresentationFormat>화면 슬라이드 쇼(4:3)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첫번째 슬라이드 [선정한 주제]    유엔 지속가능개발목표 달성에 기여할 수 있는 대한민국 청소년의 구체적 실천 방안</vt:lpstr>
      <vt:lpstr> 두번째 슬라이드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유엔 지속가능개발목표 달성에 기여할 수 있는 대한민국 청소년의 구체적 실천 방안</dc:title>
  <dc:creator>USER</dc:creator>
  <cp:lastModifiedBy>user</cp:lastModifiedBy>
  <cp:revision>9</cp:revision>
  <dcterms:created xsi:type="dcterms:W3CDTF">2017-08-08T00:59:39Z</dcterms:created>
  <dcterms:modified xsi:type="dcterms:W3CDTF">2018-07-03T04:39:41Z</dcterms:modified>
</cp:coreProperties>
</file>