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2AD54-22D9-455D-B832-F36ED0EF1074}" type="datetimeFigureOut">
              <a:rPr lang="ko-KR" altLang="en-US" smtClean="0"/>
              <a:t>2010-11-25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4992B-D657-4F73-8D20-85A35472BF8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WordArt 2"/>
          <p:cNvSpPr>
            <a:spLocks noChangeArrowheads="1" noChangeShapeType="1" noTextEdit="1"/>
          </p:cNvSpPr>
          <p:nvPr/>
        </p:nvSpPr>
        <p:spPr bwMode="auto">
          <a:xfrm>
            <a:off x="890588" y="73025"/>
            <a:ext cx="7353300" cy="304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ko-KR" altLang="en-US" sz="2400" b="1" kern="10" dirty="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청심국제병원↔서울 청량리</a:t>
            </a:r>
            <a:r>
              <a:rPr lang="en-US" altLang="ko-KR" sz="2400" b="1" kern="10" dirty="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(1330-5, 32)     2010.05.01</a:t>
            </a:r>
            <a:endParaRPr lang="ko-KR" altLang="en-US" sz="2400" b="1" kern="10" dirty="0">
              <a:ln w="9525">
                <a:noFill/>
                <a:round/>
                <a:headEnd/>
                <a:tailEnd/>
              </a:ln>
              <a:latin typeface="돋움"/>
              <a:ea typeface="돋움"/>
            </a:endParaRPr>
          </a:p>
        </p:txBody>
      </p:sp>
      <p:graphicFrame>
        <p:nvGraphicFramePr>
          <p:cNvPr id="49512" name="Group 360"/>
          <p:cNvGraphicFramePr>
            <a:graphicFrameLocks noGrp="1"/>
          </p:cNvGraphicFramePr>
          <p:nvPr/>
        </p:nvGraphicFramePr>
        <p:xfrm>
          <a:off x="112713" y="415925"/>
          <a:ext cx="8923337" cy="6402328"/>
        </p:xfrm>
        <a:graphic>
          <a:graphicData uri="http://schemas.openxmlformats.org/drawingml/2006/table">
            <a:tbl>
              <a:tblPr/>
              <a:tblGrid>
                <a:gridCol w="1003300"/>
                <a:gridCol w="930275"/>
                <a:gridCol w="1000125"/>
                <a:gridCol w="984250"/>
                <a:gridCol w="542925"/>
                <a:gridCol w="917575"/>
                <a:gridCol w="958850"/>
                <a:gridCol w="946150"/>
                <a:gridCol w="1054100"/>
                <a:gridCol w="585787"/>
              </a:tblGrid>
              <a:tr h="70008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병원출발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病院出発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Hospital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Departure</a:t>
                      </a:r>
                      <a:endParaRPr kumimoji="1" lang="en-US" altLang="ja-JP" sz="9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  <a:endParaRPr kumimoji="1" lang="en-US" altLang="ko-KR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 악 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雪丘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 </a:t>
                      </a: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  <a:endParaRPr kumimoji="1" lang="en-US" altLang="ko-K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 평 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清平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   pyeong  →</a:t>
                      </a:r>
                      <a:endParaRPr kumimoji="1" lang="en-US" altLang="ko-KR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청량리 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清涼里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Ryangri</a:t>
                      </a: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（</a:t>
                      </a:r>
                      <a:r>
                        <a:rPr kumimoji="1" lang="en-US" altLang="ko-K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Seoul)</a:t>
                      </a:r>
                      <a:endParaRPr kumimoji="1" lang="en-US" altLang="ja-JP" sz="9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버스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Bus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청량리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清涼里</a:t>
                      </a: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   ryangri  →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 평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清平</a:t>
                      </a:r>
                      <a:endParaRPr kumimoji="1" lang="ko-KR" alt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  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    pyeong  →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 악</a:t>
                      </a:r>
                      <a:endParaRPr kumimoji="1" lang="ja-JP" alt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雪丘</a:t>
                      </a:r>
                      <a:endParaRPr kumimoji="1" lang="ko-KR" altLang="en-US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</a:t>
                      </a: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청심병원</a:t>
                      </a:r>
                      <a:endParaRPr kumimoji="1" lang="ko-KR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清心病院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Hospital</a:t>
                      </a:r>
                      <a:endParaRPr kumimoji="1" lang="en-US" altLang="ja-JP" sz="9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Arrival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버스</a:t>
                      </a:r>
                    </a:p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Bus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∙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5:20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6:40</a:t>
                      </a:r>
                      <a:endParaRPr kumimoji="1" lang="en-US" altLang="ko-K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8:20</a:t>
                      </a:r>
                      <a:endParaRPr kumimoji="1" lang="en-US" altLang="ko-KR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7:30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11:10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8:30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9:50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9:50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11:10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11:25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11:45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9:30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10:30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11:30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11:40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15:50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13:00</a:t>
                      </a: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13:35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14:55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3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14:55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16:15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16:35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16:50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17:10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18:10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15:30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  <a:endParaRPr kumimoji="1" lang="ko-KR" altLang="en-US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32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17:10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21:00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18:50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20:45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22:05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22:25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22:40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20:20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22:15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23:35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23:55</a:t>
                      </a:r>
                      <a:endParaRPr kumimoji="1" lang="en-US" altLang="ko-KR" sz="1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　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0410" name="Group 234"/>
          <p:cNvGraphicFramePr>
            <a:graphicFrameLocks noGrp="1"/>
          </p:cNvGraphicFramePr>
          <p:nvPr>
            <p:ph sz="half" idx="2"/>
          </p:nvPr>
        </p:nvGraphicFramePr>
        <p:xfrm>
          <a:off x="252413" y="781050"/>
          <a:ext cx="8642350" cy="3474720"/>
        </p:xfrm>
        <a:graphic>
          <a:graphicData uri="http://schemas.openxmlformats.org/drawingml/2006/table">
            <a:tbl>
              <a:tblPr/>
              <a:tblGrid>
                <a:gridCol w="1079500"/>
                <a:gridCol w="1079500"/>
                <a:gridCol w="1079500"/>
                <a:gridCol w="1081087"/>
                <a:gridCol w="1079500"/>
                <a:gridCol w="1081088"/>
                <a:gridCol w="1079500"/>
                <a:gridCol w="1082675"/>
              </a:tblGrid>
              <a:tr h="12080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가평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출발</a:t>
                      </a:r>
                      <a:endParaRPr kumimoji="1" lang="ko-KR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Gapyeong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Departure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Mincho" pitchFamily="49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Mincho" pitchFamily="49" charset="-128"/>
                        </a:rPr>
                        <a:t>カピョン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チョンピョン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설악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ソラク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잠실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도착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Jamshil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チャムシル</a:t>
                      </a:r>
                      <a:endParaRPr kumimoji="1" lang="ko-KR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잠실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출발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ko-KR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Jamshil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ko-KR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チャムシル</a:t>
                      </a:r>
                      <a:endParaRPr kumimoji="1" lang="ko-KR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설악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ソラク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チョンピョン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가평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도착</a:t>
                      </a:r>
                      <a:endParaRPr kumimoji="1" lang="ko-KR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Gapyeong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Arrival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カピョン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32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16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19:00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20:30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0348" name="WordArt 172"/>
          <p:cNvSpPr>
            <a:spLocks noChangeArrowheads="1" noChangeShapeType="1" noTextEdit="1"/>
          </p:cNvSpPr>
          <p:nvPr/>
        </p:nvSpPr>
        <p:spPr bwMode="auto">
          <a:xfrm>
            <a:off x="246063" y="295275"/>
            <a:ext cx="8642350" cy="4175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7000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번 버스 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: 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가평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(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설악경유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)↔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solidFill>
                  <a:schemeClr val="tx2"/>
                </a:solidFill>
                <a:latin typeface="돋움"/>
                <a:ea typeface="돋움"/>
              </a:rPr>
              <a:t>잠실</a:t>
            </a:r>
          </a:p>
        </p:txBody>
      </p:sp>
      <p:sp>
        <p:nvSpPr>
          <p:cNvPr id="50350" name="Rectangle 174"/>
          <p:cNvSpPr>
            <a:spLocks noChangeArrowheads="1"/>
          </p:cNvSpPr>
          <p:nvPr/>
        </p:nvSpPr>
        <p:spPr bwMode="auto">
          <a:xfrm>
            <a:off x="252413" y="4249738"/>
            <a:ext cx="8642350" cy="9921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b="1"/>
              <a:t>※ </a:t>
            </a:r>
            <a:r>
              <a:rPr lang="ko-KR" altLang="en-US" b="1"/>
              <a:t>잠실역 정류장 </a:t>
            </a:r>
            <a:r>
              <a:rPr lang="en-US" altLang="ko-KR" b="1"/>
              <a:t>- 9</a:t>
            </a:r>
            <a:r>
              <a:rPr lang="ko-KR" altLang="en-US" b="1"/>
              <a:t>번 출구 </a:t>
            </a:r>
            <a:r>
              <a:rPr lang="en-US" altLang="ko-KR" sz="1600" b="1"/>
              <a:t>(</a:t>
            </a:r>
            <a:r>
              <a:rPr lang="ko-KR" altLang="en-US" sz="1600" b="1"/>
              <a:t>교통회관 앞</a:t>
            </a:r>
            <a:r>
              <a:rPr lang="en-US" altLang="ko-KR" sz="1600" b="1"/>
              <a:t>)</a:t>
            </a:r>
          </a:p>
          <a:p>
            <a:r>
              <a:rPr lang="ja-JP" altLang="en-US" sz="1600" b="1">
                <a:ea typeface="MS PGothic" pitchFamily="34" charset="-128"/>
              </a:rPr>
              <a:t>　　</a:t>
            </a:r>
            <a:r>
              <a:rPr lang="ja-JP" altLang="en-US" sz="1600" b="1">
                <a:latin typeface="MS Mincho" pitchFamily="49" charset="-128"/>
                <a:ea typeface="MS Mincho" pitchFamily="49" charset="-128"/>
              </a:rPr>
              <a:t>チャムシルバス停留場は駅の</a:t>
            </a:r>
            <a:r>
              <a:rPr lang="en-US" altLang="ja-JP" sz="1600" b="1">
                <a:latin typeface="MS Mincho" pitchFamily="49" charset="-128"/>
                <a:ea typeface="MS Mincho" pitchFamily="49" charset="-128"/>
              </a:rPr>
              <a:t>9</a:t>
            </a:r>
            <a:r>
              <a:rPr lang="ja-JP" altLang="en-US" sz="1600" b="1">
                <a:latin typeface="MS Mincho" pitchFamily="49" charset="-128"/>
                <a:ea typeface="MS Mincho" pitchFamily="49" charset="-128"/>
              </a:rPr>
              <a:t>番出口前です。</a:t>
            </a:r>
          </a:p>
          <a:p>
            <a:r>
              <a:rPr lang="ko-KR" altLang="en-US" b="1"/>
              <a:t>    </a:t>
            </a:r>
            <a:r>
              <a:rPr lang="en-US" altLang="ko-KR" b="1"/>
              <a:t>The Jamshil station bus stop is in front of exit No. 9.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307" name="Group 107"/>
          <p:cNvGraphicFramePr>
            <a:graphicFrameLocks noGrp="1"/>
          </p:cNvGraphicFramePr>
          <p:nvPr/>
        </p:nvGraphicFramePr>
        <p:xfrm>
          <a:off x="250825" y="809625"/>
          <a:ext cx="8642350" cy="3474720"/>
        </p:xfrm>
        <a:graphic>
          <a:graphicData uri="http://schemas.openxmlformats.org/drawingml/2006/table">
            <a:tbl>
              <a:tblPr/>
              <a:tblGrid>
                <a:gridCol w="1025525"/>
                <a:gridCol w="1082675"/>
                <a:gridCol w="1028700"/>
                <a:gridCol w="1182688"/>
                <a:gridCol w="1276350"/>
                <a:gridCol w="922337"/>
                <a:gridCol w="1108075"/>
                <a:gridCol w="1016000"/>
              </a:tblGrid>
              <a:tr h="10239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가평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출발</a:t>
                      </a:r>
                      <a:endParaRPr kumimoji="1" lang="ko-KR" altLang="ja-JP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Gapyeong</a:t>
                      </a:r>
                      <a:endParaRPr kumimoji="1" lang="en-US" altLang="ko-KR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Departure</a:t>
                      </a:r>
                      <a:endParaRPr kumimoji="1" lang="en-US" altLang="ja-JP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Mincho" pitchFamily="49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Mincho" pitchFamily="49" charset="-128"/>
                        </a:rPr>
                        <a:t>カピョン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チョンピョン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설악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ソラク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청량리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도착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ryangri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(Seoul)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Mincho" pitchFamily="49" charset="-128"/>
                          <a:ea typeface="MS Mincho" pitchFamily="49" charset="-128"/>
                        </a:rPr>
                        <a:t>チョン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Mincho" pitchFamily="49" charset="-128"/>
                          <a:ea typeface="MS Mincho" pitchFamily="49" charset="-128"/>
                        </a:rPr>
                        <a:t>リャンニ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청량리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출발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ryangri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Mincho" pitchFamily="49" charset="-128"/>
                          <a:ea typeface="MS Mincho" pitchFamily="49" charset="-128"/>
                        </a:rPr>
                        <a:t>チョン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MS Mincho" pitchFamily="49" charset="-128"/>
                          <a:ea typeface="MS Mincho" pitchFamily="49" charset="-128"/>
                        </a:rPr>
                        <a:t>リャンニ</a:t>
                      </a:r>
                      <a:endParaRPr kumimoji="1" lang="ko-KR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설악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Seorak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ソラク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청평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Cheong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MS PGothic" pitchFamily="34" charset="-128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チョンピョン</a:t>
                      </a:r>
                      <a:endParaRPr kumimoji="1" lang="ko-KR" altLang="ja-JP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→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가평 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도착</a:t>
                      </a:r>
                      <a:endParaRPr kumimoji="1" lang="ko-KR" alt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Gapyeong</a:t>
                      </a: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Arrival</a:t>
                      </a: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굴림" pitchFamily="50" charset="-127"/>
                        <a:ea typeface="굴림" pitchFamily="50" charset="-127"/>
                      </a:endParaRPr>
                    </a:p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MS PGothic" pitchFamily="34" charset="-128"/>
                        </a:rPr>
                        <a:t>カピョン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6:50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98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7:50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8:40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9:50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10:50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11:40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12:50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13:40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14:50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62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15:50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16:40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17:50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94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18:50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19:40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781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20:15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20:50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21:40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22:50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t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23:05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1305" name="WordArt 105"/>
          <p:cNvSpPr>
            <a:spLocks noChangeArrowheads="1" noChangeShapeType="1" noTextEdit="1"/>
          </p:cNvSpPr>
          <p:nvPr/>
        </p:nvSpPr>
        <p:spPr bwMode="auto">
          <a:xfrm>
            <a:off x="250825" y="268288"/>
            <a:ext cx="8642350" cy="396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8004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번 버스 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: 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가평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(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설악경유</a:t>
            </a:r>
            <a:r>
              <a:rPr lang="en-US" altLang="ko-KR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)↔</a:t>
            </a:r>
            <a:r>
              <a:rPr lang="ko-KR" altLang="en-US" sz="2800" b="1" kern="10">
                <a:ln w="9525">
                  <a:noFill/>
                  <a:round/>
                  <a:headEnd/>
                  <a:tailEnd/>
                </a:ln>
                <a:latin typeface="돋움"/>
                <a:ea typeface="돋움"/>
              </a:rPr>
              <a:t>서울 청량리</a:t>
            </a:r>
          </a:p>
        </p:txBody>
      </p:sp>
      <p:sp>
        <p:nvSpPr>
          <p:cNvPr id="51306" name="Rectangle 106"/>
          <p:cNvSpPr>
            <a:spLocks noChangeArrowheads="1"/>
          </p:cNvSpPr>
          <p:nvPr/>
        </p:nvSpPr>
        <p:spPr bwMode="auto">
          <a:xfrm>
            <a:off x="250825" y="4265613"/>
            <a:ext cx="8642350" cy="6762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altLang="ko-KR" b="1"/>
              <a:t>  ※ </a:t>
            </a:r>
            <a:r>
              <a:rPr lang="ko-KR" altLang="en-US" b="1"/>
              <a:t>설악</a:t>
            </a:r>
            <a:r>
              <a:rPr lang="en-US" altLang="ko-KR" b="1"/>
              <a:t>IC →</a:t>
            </a:r>
            <a:r>
              <a:rPr lang="en-US" altLang="ko-KR"/>
              <a:t> </a:t>
            </a:r>
            <a:r>
              <a:rPr lang="ko-KR" altLang="en-US" b="1"/>
              <a:t>강일</a:t>
            </a:r>
            <a:r>
              <a:rPr lang="en-US" altLang="ko-KR" b="1"/>
              <a:t>IC → </a:t>
            </a:r>
            <a:r>
              <a:rPr lang="ko-KR" altLang="en-US" b="1"/>
              <a:t>구리 → 상봉 경유</a:t>
            </a:r>
            <a:r>
              <a:rPr lang="en-US" altLang="ko-KR" b="1"/>
              <a:t>(</a:t>
            </a:r>
            <a:r>
              <a:rPr lang="ko-KR" altLang="en-US" b="1"/>
              <a:t>구리</a:t>
            </a:r>
            <a:r>
              <a:rPr lang="en-US" altLang="ko-KR" b="1"/>
              <a:t>-</a:t>
            </a:r>
            <a:r>
              <a:rPr lang="ko-KR" altLang="en-US" b="1"/>
              <a:t>청량리</a:t>
            </a:r>
            <a:r>
              <a:rPr lang="en-US" altLang="ko-KR" b="1"/>
              <a:t>)</a:t>
            </a:r>
            <a:endParaRPr lang="en-US" altLang="ja-JP" b="1"/>
          </a:p>
          <a:p>
            <a:r>
              <a:rPr lang="ja-JP" altLang="en-US" b="1">
                <a:ea typeface="MS PGothic" pitchFamily="34" charset="-128"/>
              </a:rPr>
              <a:t>　　</a:t>
            </a:r>
            <a:r>
              <a:rPr lang="ja-JP" altLang="en-US" sz="1200" b="1">
                <a:ea typeface="MS PGothic" pitchFamily="34" charset="-128"/>
              </a:rPr>
              <a:t>　</a:t>
            </a:r>
            <a:r>
              <a:rPr lang="ja-JP" altLang="ko-KR" sz="1200" b="1">
                <a:ea typeface="MS PGothic" pitchFamily="34" charset="-128"/>
              </a:rPr>
              <a:t> </a:t>
            </a:r>
            <a:r>
              <a:rPr lang="en-US" altLang="ko-KR" sz="1200" b="1">
                <a:ea typeface="MS PGothic" pitchFamily="34" charset="-128"/>
              </a:rPr>
              <a:t>Seorak IC </a:t>
            </a:r>
            <a:r>
              <a:rPr lang="en-US" altLang="ko-KR" b="1"/>
              <a:t>→</a:t>
            </a:r>
            <a:r>
              <a:rPr lang="en-US" altLang="ko-KR" sz="1200" b="1">
                <a:ea typeface="MS PGothic" pitchFamily="34" charset="-128"/>
              </a:rPr>
              <a:t> Kangil IC   </a:t>
            </a:r>
            <a:r>
              <a:rPr lang="en-US" altLang="ko-KR" b="1"/>
              <a:t>→  </a:t>
            </a:r>
            <a:r>
              <a:rPr lang="en-US" altLang="ko-KR" sz="1200" b="1"/>
              <a:t>Guri    </a:t>
            </a:r>
            <a:r>
              <a:rPr lang="en-US" altLang="ko-KR" b="1"/>
              <a:t>→  </a:t>
            </a:r>
            <a:r>
              <a:rPr lang="en-US" altLang="ko-KR" sz="1200" b="1"/>
              <a:t>Sangbong   </a:t>
            </a:r>
            <a:r>
              <a:rPr lang="en-US" altLang="ko-KR" b="1"/>
              <a:t>→ </a:t>
            </a:r>
            <a:r>
              <a:rPr lang="en-US" altLang="ko-KR" sz="1200" b="1"/>
              <a:t> Cheongryangri(Seoul)</a:t>
            </a:r>
            <a:endParaRPr lang="en-US" altLang="ja-JP" sz="1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화면 슬라이드 쇼(4:3)</PresentationFormat>
  <Paragraphs>451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슬라이드 1</vt:lpstr>
      <vt:lpstr>슬라이드 2</vt:lpstr>
      <vt:lpstr>슬라이드 3</vt:lpstr>
    </vt:vector>
  </TitlesOfParts>
  <Company>cheongshim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csia</dc:creator>
  <cp:lastModifiedBy>csia</cp:lastModifiedBy>
  <cp:revision>1</cp:revision>
  <dcterms:created xsi:type="dcterms:W3CDTF">2010-11-25T08:43:58Z</dcterms:created>
  <dcterms:modified xsi:type="dcterms:W3CDTF">2010-11-25T08:44:19Z</dcterms:modified>
</cp:coreProperties>
</file>